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100" d="100"/>
          <a:sy n="100" d="100"/>
        </p:scale>
        <p:origin x="-91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45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87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57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2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08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7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4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01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5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86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5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7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 </a:t>
            </a:r>
            <a:r>
              <a:rPr lang="ru-RU" sz="2000" i="1" dirty="0" smtClean="0"/>
              <a:t>Раздел </a:t>
            </a:r>
            <a:r>
              <a:rPr lang="ru-RU" sz="2000" i="1" dirty="0" smtClean="0"/>
              <a:t>«Анатомия» </a:t>
            </a:r>
            <a:r>
              <a:rPr lang="ru-RU" sz="2000" i="1" dirty="0" smtClean="0"/>
              <a:t>по дисциплине «Биология» </a:t>
            </a:r>
            <a:br>
              <a:rPr lang="ru-RU" sz="2000" i="1" dirty="0" smtClean="0"/>
            </a:br>
            <a:r>
              <a:rPr lang="ru-RU" sz="2000" i="1" dirty="0" smtClean="0"/>
              <a:t> для слушателей подготовительного отделения</a:t>
            </a:r>
            <a:br>
              <a:rPr lang="ru-RU" sz="2000" i="1" dirty="0" smtClean="0"/>
            </a:br>
            <a:r>
              <a:rPr lang="ru-RU" sz="2000" i="1" dirty="0" smtClean="0"/>
              <a:t> всех специальностей, изучающих биологию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600" b="1" dirty="0" smtClean="0"/>
              <a:t>Анализаторы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3115" y="5044471"/>
            <a:ext cx="9345770" cy="116314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1800" dirty="0" smtClean="0"/>
              <a:t>Выполнил</a:t>
            </a:r>
          </a:p>
          <a:p>
            <a:pPr algn="l"/>
            <a:r>
              <a:rPr lang="ru-RU" sz="1800" dirty="0" smtClean="0"/>
              <a:t>ассистент кафедры довузовской</a:t>
            </a:r>
          </a:p>
          <a:p>
            <a:pPr algn="l"/>
            <a:r>
              <a:rPr lang="ru-RU" sz="1800" dirty="0" smtClean="0"/>
              <a:t>подготовки и профориентации</a:t>
            </a:r>
            <a:r>
              <a:rPr lang="ru-RU" sz="1800" dirty="0"/>
              <a:t>	</a:t>
            </a:r>
            <a:r>
              <a:rPr lang="ru-RU" sz="1800" dirty="0" smtClean="0"/>
              <a:t>					Цурикова </a:t>
            </a:r>
            <a:r>
              <a:rPr lang="ru-RU" sz="1800" dirty="0"/>
              <a:t>Н.В.</a:t>
            </a:r>
          </a:p>
          <a:p>
            <a:pPr algn="l"/>
            <a:r>
              <a:rPr lang="ru-RU" sz="2900" dirty="0" smtClean="0"/>
              <a:t>	</a:t>
            </a:r>
            <a:r>
              <a:rPr lang="ru-RU" sz="1800" dirty="0" smtClean="0"/>
              <a:t>		</a:t>
            </a:r>
          </a:p>
          <a:p>
            <a:pPr algn="l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4833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092" y="746975"/>
            <a:ext cx="10515600" cy="13651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Анализатор – </a:t>
            </a:r>
            <a:r>
              <a:rPr lang="ru-RU" sz="2800" dirty="0" smtClean="0"/>
              <a:t>это </a:t>
            </a:r>
            <a:r>
              <a:rPr lang="ru-RU" sz="2800" dirty="0"/>
              <a:t>система чувствительных нервных образований, воспринимающих, проводящих и анализирующих раздражения, которые действуют на человека</a:t>
            </a:r>
            <a:endParaRPr lang="ru-RU" sz="2800" b="1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876" y="2421229"/>
            <a:ext cx="6558032" cy="278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0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656" y="901521"/>
            <a:ext cx="7937110" cy="473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83"/>
          <a:stretch/>
        </p:blipFill>
        <p:spPr>
          <a:xfrm>
            <a:off x="2027996" y="953037"/>
            <a:ext cx="8455407" cy="466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04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165" y="656822"/>
            <a:ext cx="6737716" cy="536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41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620" y="888642"/>
            <a:ext cx="8429125" cy="47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5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7" y="1249251"/>
            <a:ext cx="9383047" cy="445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570" y="1120462"/>
            <a:ext cx="9519924" cy="450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1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207" y="85258"/>
            <a:ext cx="4915586" cy="668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6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1ACC5E-F0A1-4049-B0E1-4B04116D3682}"/>
</file>

<file path=customXml/itemProps2.xml><?xml version="1.0" encoding="utf-8"?>
<ds:datastoreItem xmlns:ds="http://schemas.openxmlformats.org/officeDocument/2006/customXml" ds:itemID="{BD14D592-2C66-4052-86C9-65E66335A789}"/>
</file>

<file path=customXml/itemProps3.xml><?xml version="1.0" encoding="utf-8"?>
<ds:datastoreItem xmlns:ds="http://schemas.openxmlformats.org/officeDocument/2006/customXml" ds:itemID="{417DB822-A1FB-4D6C-B270-1DE812C03914}"/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26</Words>
  <Application>Microsoft Office PowerPoint</Application>
  <PresentationFormat>Широкоэкранный</PresentationFormat>
  <Paragraphs>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 Раздел «Анатомия» по дисциплине «Биология»   для слушателей подготовительного отделения  всех специальностей, изучающих биологию   Анализаторы  </vt:lpstr>
      <vt:lpstr>Анализатор – это система чувствительных нервных образований, воспринимающих, проводящих и анализирующих раздражения, которые действуют на человека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ЗООЛОГИЯ ПОЗВОНОЧНЫХ    для слушателей подготовительного отделения дневной формы обучения  всех специальностей, изучающих биологию  Систематика Надкласса Рыбы</dc:title>
  <dc:creator>Andrei Tsurykau</dc:creator>
  <cp:lastModifiedBy>Andrei Tsurykau</cp:lastModifiedBy>
  <cp:revision>23</cp:revision>
  <dcterms:created xsi:type="dcterms:W3CDTF">2016-02-19T09:59:52Z</dcterms:created>
  <dcterms:modified xsi:type="dcterms:W3CDTF">2016-05-20T10:58:55Z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